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31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2025"/>
    <a:srgbClr val="D52025"/>
    <a:srgbClr val="D9281E"/>
    <a:srgbClr val="D01F29"/>
    <a:srgbClr val="DB1102"/>
    <a:srgbClr val="DA1204"/>
    <a:srgbClr val="D12026"/>
    <a:srgbClr val="E20020"/>
    <a:srgbClr val="D00700"/>
    <a:srgbClr val="D01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4CA54B-1BAF-41CD-B25A-0B9C050AD248}" v="5" dt="2022-08-08T09:37:23.4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rélie Derelle" userId="249721a5-5df7-4f01-9882-49cbbd9c1d68" providerId="ADAL" clId="{054CA54B-1BAF-41CD-B25A-0B9C050AD248}"/>
    <pc:docChg chg="undo custSel delSld modSld">
      <pc:chgData name="Aurélie Derelle" userId="249721a5-5df7-4f01-9882-49cbbd9c1d68" providerId="ADAL" clId="{054CA54B-1BAF-41CD-B25A-0B9C050AD248}" dt="2022-08-09T08:39:20.745" v="106" actId="47"/>
      <pc:docMkLst>
        <pc:docMk/>
      </pc:docMkLst>
      <pc:sldChg chg="modSp del mod">
        <pc:chgData name="Aurélie Derelle" userId="249721a5-5df7-4f01-9882-49cbbd9c1d68" providerId="ADAL" clId="{054CA54B-1BAF-41CD-B25A-0B9C050AD248}" dt="2022-08-09T08:39:20.745" v="106" actId="47"/>
        <pc:sldMkLst>
          <pc:docMk/>
          <pc:sldMk cId="812317904" sldId="325"/>
        </pc:sldMkLst>
        <pc:spChg chg="mod">
          <ac:chgData name="Aurélie Derelle" userId="249721a5-5df7-4f01-9882-49cbbd9c1d68" providerId="ADAL" clId="{054CA54B-1BAF-41CD-B25A-0B9C050AD248}" dt="2022-08-08T09:35:33.297" v="10" actId="20577"/>
          <ac:spMkLst>
            <pc:docMk/>
            <pc:sldMk cId="812317904" sldId="325"/>
            <ac:spMk id="2" creationId="{11297FED-9C00-42E7-B8DA-D5BA862987F8}"/>
          </ac:spMkLst>
        </pc:spChg>
      </pc:sldChg>
      <pc:sldChg chg="del">
        <pc:chgData name="Aurélie Derelle" userId="249721a5-5df7-4f01-9882-49cbbd9c1d68" providerId="ADAL" clId="{054CA54B-1BAF-41CD-B25A-0B9C050AD248}" dt="2022-08-08T09:41:26.061" v="96" actId="47"/>
        <pc:sldMkLst>
          <pc:docMk/>
          <pc:sldMk cId="4130959520" sldId="330"/>
        </pc:sldMkLst>
      </pc:sldChg>
      <pc:sldChg chg="addSp delSp modSp mod">
        <pc:chgData name="Aurélie Derelle" userId="249721a5-5df7-4f01-9882-49cbbd9c1d68" providerId="ADAL" clId="{054CA54B-1BAF-41CD-B25A-0B9C050AD248}" dt="2022-08-08T09:42:37.044" v="105" actId="255"/>
        <pc:sldMkLst>
          <pc:docMk/>
          <pc:sldMk cId="598077472" sldId="331"/>
        </pc:sldMkLst>
        <pc:spChg chg="mod">
          <ac:chgData name="Aurélie Derelle" userId="249721a5-5df7-4f01-9882-49cbbd9c1d68" providerId="ADAL" clId="{054CA54B-1BAF-41CD-B25A-0B9C050AD248}" dt="2022-08-08T09:42:37.044" v="105" actId="255"/>
          <ac:spMkLst>
            <pc:docMk/>
            <pc:sldMk cId="598077472" sldId="331"/>
            <ac:spMk id="10" creationId="{AB617091-6A79-4BB2-A5F3-C198A0107E8D}"/>
          </ac:spMkLst>
        </pc:spChg>
        <pc:spChg chg="del">
          <ac:chgData name="Aurélie Derelle" userId="249721a5-5df7-4f01-9882-49cbbd9c1d68" providerId="ADAL" clId="{054CA54B-1BAF-41CD-B25A-0B9C050AD248}" dt="2022-08-08T09:36:45.282" v="43" actId="478"/>
          <ac:spMkLst>
            <pc:docMk/>
            <pc:sldMk cId="598077472" sldId="331"/>
            <ac:spMk id="11" creationId="{51DBD8B7-CF03-4978-A5BF-4A55A3DF9F72}"/>
          </ac:spMkLst>
        </pc:spChg>
        <pc:spChg chg="del mod">
          <ac:chgData name="Aurélie Derelle" userId="249721a5-5df7-4f01-9882-49cbbd9c1d68" providerId="ADAL" clId="{054CA54B-1BAF-41CD-B25A-0B9C050AD248}" dt="2022-08-08T09:36:41.808" v="42" actId="478"/>
          <ac:spMkLst>
            <pc:docMk/>
            <pc:sldMk cId="598077472" sldId="331"/>
            <ac:spMk id="12" creationId="{75EF9B3F-D8ED-4FC6-A6DF-5AC648FC7694}"/>
          </ac:spMkLst>
        </pc:spChg>
        <pc:spChg chg="mod">
          <ac:chgData name="Aurélie Derelle" userId="249721a5-5df7-4f01-9882-49cbbd9c1d68" providerId="ADAL" clId="{054CA54B-1BAF-41CD-B25A-0B9C050AD248}" dt="2022-08-08T09:42:29.187" v="103" actId="20577"/>
          <ac:spMkLst>
            <pc:docMk/>
            <pc:sldMk cId="598077472" sldId="331"/>
            <ac:spMk id="13" creationId="{9BB106F1-5D94-4FB6-8CF9-187733A5D09C}"/>
          </ac:spMkLst>
        </pc:spChg>
        <pc:spChg chg="add mod">
          <ac:chgData name="Aurélie Derelle" userId="249721a5-5df7-4f01-9882-49cbbd9c1d68" providerId="ADAL" clId="{054CA54B-1BAF-41CD-B25A-0B9C050AD248}" dt="2022-08-08T09:42:25.320" v="102" actId="1076"/>
          <ac:spMkLst>
            <pc:docMk/>
            <pc:sldMk cId="598077472" sldId="331"/>
            <ac:spMk id="15" creationId="{058767EC-5AAD-4096-A137-97123E3AF6B1}"/>
          </ac:spMkLst>
        </pc:spChg>
        <pc:spChg chg="add mod">
          <ac:chgData name="Aurélie Derelle" userId="249721a5-5df7-4f01-9882-49cbbd9c1d68" providerId="ADAL" clId="{054CA54B-1BAF-41CD-B25A-0B9C050AD248}" dt="2022-08-08T09:42:25.320" v="102" actId="1076"/>
          <ac:spMkLst>
            <pc:docMk/>
            <pc:sldMk cId="598077472" sldId="331"/>
            <ac:spMk id="17" creationId="{434C2B47-A23B-465D-8C1A-53B1C82E4050}"/>
          </ac:spMkLst>
        </pc:spChg>
        <pc:grpChg chg="mod">
          <ac:chgData name="Aurélie Derelle" userId="249721a5-5df7-4f01-9882-49cbbd9c1d68" providerId="ADAL" clId="{054CA54B-1BAF-41CD-B25A-0B9C050AD248}" dt="2022-08-08T09:42:16.672" v="101" actId="1076"/>
          <ac:grpSpMkLst>
            <pc:docMk/>
            <pc:sldMk cId="598077472" sldId="331"/>
            <ac:grpSpMk id="8" creationId="{7D749532-E44A-4443-8C4F-664169FC6574}"/>
          </ac:grpSpMkLst>
        </pc:grpChg>
        <pc:picChg chg="add mod ord modCrop">
          <ac:chgData name="Aurélie Derelle" userId="249721a5-5df7-4f01-9882-49cbbd9c1d68" providerId="ADAL" clId="{054CA54B-1BAF-41CD-B25A-0B9C050AD248}" dt="2022-08-08T09:37:02.941" v="49" actId="732"/>
          <ac:picMkLst>
            <pc:docMk/>
            <pc:sldMk cId="598077472" sldId="331"/>
            <ac:picMk id="3" creationId="{AAC9AC8B-3005-4262-8037-739CA96999C2}"/>
          </ac:picMkLst>
        </pc:picChg>
        <pc:picChg chg="del">
          <ac:chgData name="Aurélie Derelle" userId="249721a5-5df7-4f01-9882-49cbbd9c1d68" providerId="ADAL" clId="{054CA54B-1BAF-41CD-B25A-0B9C050AD248}" dt="2022-08-08T09:35:48.274" v="30" actId="478"/>
          <ac:picMkLst>
            <pc:docMk/>
            <pc:sldMk cId="598077472" sldId="331"/>
            <ac:picMk id="4" creationId="{A3614FCC-4F89-4D39-9342-CAF26F21B4DF}"/>
          </ac:picMkLst>
        </pc:picChg>
        <pc:picChg chg="add del mod">
          <ac:chgData name="Aurélie Derelle" userId="249721a5-5df7-4f01-9882-49cbbd9c1d68" providerId="ADAL" clId="{054CA54B-1BAF-41CD-B25A-0B9C050AD248}" dt="2022-08-08T09:36:47.554" v="45" actId="478"/>
          <ac:picMkLst>
            <pc:docMk/>
            <pc:sldMk cId="598077472" sldId="331"/>
            <ac:picMk id="14" creationId="{08C02CF6-9480-4D8C-BEC3-42E92A1B7355}"/>
          </ac:picMkLst>
        </pc:picChg>
        <pc:picChg chg="add mod">
          <ac:chgData name="Aurélie Derelle" userId="249721a5-5df7-4f01-9882-49cbbd9c1d68" providerId="ADAL" clId="{054CA54B-1BAF-41CD-B25A-0B9C050AD248}" dt="2022-08-08T09:42:07.711" v="98" actId="1076"/>
          <ac:picMkLst>
            <pc:docMk/>
            <pc:sldMk cId="598077472" sldId="331"/>
            <ac:picMk id="16" creationId="{47FDF29B-0BF1-4BD0-BECC-A7C1B17ADA3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276A4B-C7BC-4347-BB9A-5DC735A42F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0193CC9-457E-4D6C-A92B-5853BA6C0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5E3F6C-0F8B-4A57-9B3D-C3B30FAC7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93F7-B72B-41B6-ACF2-E6E605D7CB0A}" type="datetimeFigureOut">
              <a:rPr lang="fr-FR" smtClean="0"/>
              <a:t>09/08/2022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A16814-56F1-4FA5-B683-B997CEA74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EBE48D-61FC-4032-AF88-5C0F0F831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DDC12-2736-4664-BA58-D3EB32BB3D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6438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DDA770-18BA-49EC-B913-5AA5E4577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ED1DB44-5C46-4F07-8957-3068389FC9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080D5E5-BD6E-4E54-94F2-86F66A208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93F7-B72B-41B6-ACF2-E6E605D7CB0A}" type="datetimeFigureOut">
              <a:rPr lang="fr-FR" smtClean="0"/>
              <a:t>09/08/2022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93D61F-B75F-4740-B338-BA2016A7B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B38AE2-434A-4A80-A4DF-706C4ABC1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DDC12-2736-4664-BA58-D3EB32BB3D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3582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731C72D-DABD-4573-8019-A34B3AF372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4771E80-2294-4475-84F0-4E7E97968E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FA563A-1EF1-429A-A9F5-8CD42535B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93F7-B72B-41B6-ACF2-E6E605D7CB0A}" type="datetimeFigureOut">
              <a:rPr lang="fr-FR" smtClean="0"/>
              <a:t>09/08/2022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0F107E-14FB-42A9-84CB-C27CF8662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BCF114-FBAA-4FC9-AF18-FE822471B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DDC12-2736-4664-BA58-D3EB32BB3D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527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110D84-A3A7-4A0C-8083-2B3A96E5B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292FB0-E596-4D44-9FBE-270CE9556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245215-33A0-4474-B0E9-FB8C6F9F4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93F7-B72B-41B6-ACF2-E6E605D7CB0A}" type="datetimeFigureOut">
              <a:rPr lang="fr-FR" smtClean="0"/>
              <a:t>09/08/2022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71852D-9FB8-4389-9847-82ABEEBC3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1C788A-3771-4B60-9EF8-2328478A8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DDC12-2736-4664-BA58-D3EB32BB3D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7300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6D91CB-4AEC-4848-98AB-28091F0BB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A69536-00E7-4E85-8B68-E0B6085FA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8C557D-4DED-4A68-9A9B-D4CE672A0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93F7-B72B-41B6-ACF2-E6E605D7CB0A}" type="datetimeFigureOut">
              <a:rPr lang="fr-FR" smtClean="0"/>
              <a:t>09/08/2022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1CEB0A-ACF2-428B-A11D-417ECA9A6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859A8F-7C1D-4F65-A6B7-CE193AC48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DDC12-2736-4664-BA58-D3EB32BB3D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3348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40A3E2-9457-437F-8AB8-54E65415E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6A1A02-4D13-4F09-B419-20B397CBEB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00E5BF9-F01E-4D77-BE7A-38644525F9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06C8BEF-C686-4175-AACC-2962856D0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93F7-B72B-41B6-ACF2-E6E605D7CB0A}" type="datetimeFigureOut">
              <a:rPr lang="fr-FR" smtClean="0"/>
              <a:t>09/08/2022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CCCCD73-9FE2-4C02-B70C-550B1B91A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99D2AAC-DD0C-41B6-97F1-05CC3CFA7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DDC12-2736-4664-BA58-D3EB32BB3D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6530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E02CB3-EF82-43F4-84A2-D428E6B33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EC0123-F7CD-45E4-8949-79F252B7B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F24436C-5485-4C36-B5B3-4667B0642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9F4684F-BC79-460F-87DB-BC699C5380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F9C9E51-4C7C-491F-B8DA-3BC24908E4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630442E-910C-458D-A435-FF955CD44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93F7-B72B-41B6-ACF2-E6E605D7CB0A}" type="datetimeFigureOut">
              <a:rPr lang="fr-FR" smtClean="0"/>
              <a:t>09/08/2022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BD0F3E5-7C6A-40A0-BECB-0B24D9E15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9B3254F-1FFE-4684-976C-7D2571B53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DDC12-2736-4664-BA58-D3EB32BB3D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6865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B4DA82-8438-4785-B9C9-F7C68F4ED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E079D0C-2248-4C6C-832E-5F98083C2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93F7-B72B-41B6-ACF2-E6E605D7CB0A}" type="datetimeFigureOut">
              <a:rPr lang="fr-FR" smtClean="0"/>
              <a:t>09/08/2022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17916FA-7E7E-426B-9642-7D1E8263E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9A0A9A9-7F0D-4000-AF93-A601C06D6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DDC12-2736-4664-BA58-D3EB32BB3D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4346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CE5CD75-3A0B-491F-BE18-4789BFC87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93F7-B72B-41B6-ACF2-E6E605D7CB0A}" type="datetimeFigureOut">
              <a:rPr lang="fr-FR" smtClean="0"/>
              <a:t>09/08/2022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092F21A-36F7-4632-AD25-EA742D061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4CD24C9-85BE-479E-870A-09D1607BE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DDC12-2736-4664-BA58-D3EB32BB3D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4722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7900A6-917B-4E7A-9CE9-C72484D36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A4CD97-2D5A-4CFF-8543-7B94BD349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5E61E11-2FBC-47C1-87E4-8FFF31A027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5DCB700-B22E-4E8A-9BAC-D15353FCF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93F7-B72B-41B6-ACF2-E6E605D7CB0A}" type="datetimeFigureOut">
              <a:rPr lang="fr-FR" smtClean="0"/>
              <a:t>09/08/2022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92ABE66-91C3-490B-BCE0-96952B7A6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7A81CB-0E6B-4CC6-A6B4-A044DC40F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DDC12-2736-4664-BA58-D3EB32BB3D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737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76BB10-149B-4AA8-9908-31D5FD54E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AE14444-2C79-4B19-AB98-CB67AA1E31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695048D-DEEF-4ADD-9119-66A11AC525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5FDB5C7-E59F-479A-BF39-42B845601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93F7-B72B-41B6-ACF2-E6E605D7CB0A}" type="datetimeFigureOut">
              <a:rPr lang="fr-FR" smtClean="0"/>
              <a:t>09/08/2022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FD708FB-04EA-4BB8-85B9-18E75FC58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42C7018-1662-4044-8AFE-BE2BF1F22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DDC12-2736-4664-BA58-D3EB32BB3D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4576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CD90E5E-D9A9-4DB4-9B0B-34983B69A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35C0754-8EEE-4C52-88DF-646E630B1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508CA93-037D-46B7-95CA-B6BDA768B7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F93F7-B72B-41B6-ACF2-E6E605D7CB0A}" type="datetimeFigureOut">
              <a:rPr lang="fr-FR" smtClean="0"/>
              <a:t>09/08/2022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82D035-BB7E-44A5-910A-AFD7412BE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7A0043-FA84-44DA-B1D6-57ABC12F06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DDC12-2736-4664-BA58-D3EB32BB3D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8207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mur, tenue&#10;&#10;Description générée automatiquement">
            <a:extLst>
              <a:ext uri="{FF2B5EF4-FFF2-40B4-BE49-F238E27FC236}">
                <a16:creationId xmlns:a16="http://schemas.microsoft.com/office/drawing/2014/main" id="{AAC9AC8B-3005-4262-8037-739CA96999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8" t="5074" r="19595" b="17891"/>
          <a:stretch/>
        </p:blipFill>
        <p:spPr>
          <a:xfrm rot="5400000">
            <a:off x="-34477" y="1083778"/>
            <a:ext cx="6305553" cy="4690433"/>
          </a:xfrm>
          <a:prstGeom prst="rect">
            <a:avLst/>
          </a:prstGeom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id="{7D749532-E44A-4443-8C4F-664169FC6574}"/>
              </a:ext>
            </a:extLst>
          </p:cNvPr>
          <p:cNvGrpSpPr/>
          <p:nvPr/>
        </p:nvGrpSpPr>
        <p:grpSpPr>
          <a:xfrm flipH="1" flipV="1">
            <a:off x="3480620" y="276220"/>
            <a:ext cx="7608294" cy="6305551"/>
            <a:chOff x="427747" y="184151"/>
            <a:chExt cx="7334592" cy="6305549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DBCE3ADD-0FF5-4ECA-AB99-1FB482B26A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41471"/>
            <a:stretch/>
          </p:blipFill>
          <p:spPr>
            <a:xfrm rot="5400000" flipH="1">
              <a:off x="3884591" y="2611953"/>
              <a:ext cx="6305549" cy="1449946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C12EF420-61F9-4638-AA24-6DE83A9E84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7830" b="1452"/>
            <a:stretch/>
          </p:blipFill>
          <p:spPr>
            <a:xfrm rot="5400000" flipH="1">
              <a:off x="224552" y="387346"/>
              <a:ext cx="6305549" cy="5899160"/>
            </a:xfrm>
            <a:prstGeom prst="rect">
              <a:avLst/>
            </a:prstGeom>
          </p:spPr>
        </p:pic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AB617091-6A79-4BB2-A5F3-C198A0107E8D}"/>
              </a:ext>
            </a:extLst>
          </p:cNvPr>
          <p:cNvSpPr txBox="1"/>
          <p:nvPr/>
        </p:nvSpPr>
        <p:spPr>
          <a:xfrm>
            <a:off x="3878865" y="5772518"/>
            <a:ext cx="32035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b="1" dirty="0">
                <a:solidFill>
                  <a:schemeClr val="bg1"/>
                </a:solidFill>
                <a:effectLst/>
                <a:latin typeface="Houschka Head DemiBold"/>
                <a:ea typeface="Verdana" panose="020B0604030504040204" pitchFamily="34" charset="0"/>
              </a:rPr>
              <a:t>Noémie Garrigue</a:t>
            </a:r>
          </a:p>
          <a:p>
            <a:r>
              <a:rPr lang="nl-BE" dirty="0" err="1">
                <a:solidFill>
                  <a:schemeClr val="bg1"/>
                </a:solidFill>
                <a:latin typeface="Houschka Head DemiBold"/>
                <a:ea typeface="Verdana" panose="020B0604030504040204" pitchFamily="34" charset="0"/>
              </a:rPr>
              <a:t>Recruiteur</a:t>
            </a:r>
            <a:endParaRPr lang="fr-BE" dirty="0">
              <a:solidFill>
                <a:schemeClr val="bg1"/>
              </a:solidFill>
              <a:latin typeface="Houschka Head DemiBold"/>
              <a:ea typeface="Verdana" panose="020B060403050404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BB106F1-5D94-4FB6-8CF9-187733A5D09C}"/>
              </a:ext>
            </a:extLst>
          </p:cNvPr>
          <p:cNvSpPr txBox="1"/>
          <p:nvPr/>
        </p:nvSpPr>
        <p:spPr>
          <a:xfrm>
            <a:off x="7207328" y="5801281"/>
            <a:ext cx="365219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BE" sz="3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#Team Belval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58767EC-5AAD-4096-A137-97123E3AF6B1}"/>
              </a:ext>
            </a:extLst>
          </p:cNvPr>
          <p:cNvSpPr txBox="1"/>
          <p:nvPr/>
        </p:nvSpPr>
        <p:spPr>
          <a:xfrm>
            <a:off x="4754405" y="1500099"/>
            <a:ext cx="52733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4500" dirty="0">
                <a:solidFill>
                  <a:schemeClr val="bg1"/>
                </a:solidFill>
                <a:latin typeface="Houschka Head DemiBold" panose="020F0503000000020003" pitchFamily="34" charset="0"/>
                <a:ea typeface="Verdana" panose="020B0604030504040204" pitchFamily="34" charset="0"/>
              </a:rPr>
              <a:t>WELCOME to</a:t>
            </a:r>
          </a:p>
        </p:txBody>
      </p:sp>
      <p:pic>
        <p:nvPicPr>
          <p:cNvPr id="16" name="Image 15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47FDF29B-0BF1-4BD0-BECC-A7C1B17ADA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797" y="2496147"/>
            <a:ext cx="5001689" cy="1236977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434C2B47-A23B-465D-8C1A-53B1C82E4050}"/>
              </a:ext>
            </a:extLst>
          </p:cNvPr>
          <p:cNvSpPr txBox="1"/>
          <p:nvPr/>
        </p:nvSpPr>
        <p:spPr>
          <a:xfrm>
            <a:off x="4662134" y="4289834"/>
            <a:ext cx="52733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4500" dirty="0">
                <a:solidFill>
                  <a:schemeClr val="bg1"/>
                </a:solidFill>
                <a:latin typeface="Houschka Head DemiBold" panose="020F0503000000020003" pitchFamily="34" charset="0"/>
                <a:ea typeface="Verdana" panose="020B0604030504040204" pitchFamily="34" charset="0"/>
              </a:rPr>
              <a:t>Noémie!</a:t>
            </a:r>
          </a:p>
        </p:txBody>
      </p:sp>
    </p:spTree>
    <p:extLst>
      <p:ext uri="{BB962C8B-B14F-4D97-AF65-F5344CB8AC3E}">
        <p14:creationId xmlns:p14="http://schemas.microsoft.com/office/powerpoint/2010/main" val="59807747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878B29587BE3428217961896C4C95F" ma:contentTypeVersion="16" ma:contentTypeDescription="Create a new document." ma:contentTypeScope="" ma:versionID="65e01ef585ee5e31a723bbe76187a547">
  <xsd:schema xmlns:xsd="http://www.w3.org/2001/XMLSchema" xmlns:xs="http://www.w3.org/2001/XMLSchema" xmlns:p="http://schemas.microsoft.com/office/2006/metadata/properties" xmlns:ns2="a39c1d56-29fb-4639-81a5-ff7a4c2da878" xmlns:ns3="1e5e1240-25fb-4dad-9d48-2d203259f4f7" targetNamespace="http://schemas.microsoft.com/office/2006/metadata/properties" ma:root="true" ma:fieldsID="6e5f917f7f21656ac6e8a9b3a962fa71" ns2:_="" ns3:_="">
    <xsd:import namespace="a39c1d56-29fb-4639-81a5-ff7a4c2da878"/>
    <xsd:import namespace="1e5e1240-25fb-4dad-9d48-2d203259f4f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9c1d56-29fb-4639-81a5-ff7a4c2da8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5a26606-5c73-4822-bc95-38ee462397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5e1240-25fb-4dad-9d48-2d203259f4f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4277ab3-3e13-4445-84b7-b2f403b871e0}" ma:internalName="TaxCatchAll" ma:showField="CatchAllData" ma:web="1e5e1240-25fb-4dad-9d48-2d203259f4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e5e1240-25fb-4dad-9d48-2d203259f4f7" xsi:nil="true"/>
    <lcf76f155ced4ddcb4097134ff3c332f xmlns="a39c1d56-29fb-4639-81a5-ff7a4c2da878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B670985-3AC0-462C-A383-D0B5EADEBD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9c1d56-29fb-4639-81a5-ff7a4c2da878"/>
    <ds:schemaRef ds:uri="1e5e1240-25fb-4dad-9d48-2d203259f4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21BE239-5E00-45F1-BD04-04DD6AA40A05}">
  <ds:schemaRefs>
    <ds:schemaRef ds:uri="a39c1d56-29fb-4639-81a5-ff7a4c2da878"/>
    <ds:schemaRef ds:uri="http://purl.org/dc/terms/"/>
    <ds:schemaRef ds:uri="1e5e1240-25fb-4dad-9d48-2d203259f4f7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2875F95-4655-4D43-BF57-3671539CEEE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19610</TotalTime>
  <Words>10</Words>
  <Application>Microsoft Office PowerPoint</Application>
  <PresentationFormat>Grand écran</PresentationFormat>
  <Paragraphs>5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Houschka Head DemiBold</vt:lpstr>
      <vt:lpstr>Verdana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Aurélie Derelle</dc:creator>
  <cp:lastModifiedBy>Aurélie Derelle</cp:lastModifiedBy>
  <cp:revision>7</cp:revision>
  <dcterms:created xsi:type="dcterms:W3CDTF">2021-04-29T12:54:46Z</dcterms:created>
  <dcterms:modified xsi:type="dcterms:W3CDTF">2022-08-09T08:39:24Z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0x0101006F878B29587BE3428217961896C4C95F</vt:lpwstr>
  </property>
  <property fmtid="{D5CDD505-2E9C-101B-9397-08002B2CF9AE}" pid="3" name="MediaServiceImageTags">
    <vt:lpwstr/>
  </property>
</Properties>
</file>